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AD546-0A51-4B19-9D88-69CA1BF8236A}" type="datetimeFigureOut">
              <a:rPr lang="en-US" smtClean="0"/>
              <a:t>4/17/2010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F055D-18DF-4868-96A8-D2656425B0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AD546-0A51-4B19-9D88-69CA1BF8236A}" type="datetimeFigureOut">
              <a:rPr lang="en-US" smtClean="0"/>
              <a:t>4/17/2010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F055D-18DF-4868-96A8-D2656425B0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AD546-0A51-4B19-9D88-69CA1BF8236A}" type="datetimeFigureOut">
              <a:rPr lang="en-US" smtClean="0"/>
              <a:t>4/17/2010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F055D-18DF-4868-96A8-D2656425B0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AD546-0A51-4B19-9D88-69CA1BF8236A}" type="datetimeFigureOut">
              <a:rPr lang="en-US" smtClean="0"/>
              <a:t>4/17/2010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F055D-18DF-4868-96A8-D2656425B0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AD546-0A51-4B19-9D88-69CA1BF8236A}" type="datetimeFigureOut">
              <a:rPr lang="en-US" smtClean="0"/>
              <a:t>4/17/2010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F055D-18DF-4868-96A8-D2656425B0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AD546-0A51-4B19-9D88-69CA1BF8236A}" type="datetimeFigureOut">
              <a:rPr lang="en-US" smtClean="0"/>
              <a:t>4/17/2010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F055D-18DF-4868-96A8-D2656425B0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AD546-0A51-4B19-9D88-69CA1BF8236A}" type="datetimeFigureOut">
              <a:rPr lang="en-US" smtClean="0"/>
              <a:t>4/17/2010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F055D-18DF-4868-96A8-D2656425B0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AD546-0A51-4B19-9D88-69CA1BF8236A}" type="datetimeFigureOut">
              <a:rPr lang="en-US" smtClean="0"/>
              <a:t>4/17/2010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F055D-18DF-4868-96A8-D2656425B0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AD546-0A51-4B19-9D88-69CA1BF8236A}" type="datetimeFigureOut">
              <a:rPr lang="en-US" smtClean="0"/>
              <a:t>4/17/2010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F055D-18DF-4868-96A8-D2656425B0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AD546-0A51-4B19-9D88-69CA1BF8236A}" type="datetimeFigureOut">
              <a:rPr lang="en-US" smtClean="0"/>
              <a:t>4/17/2010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F055D-18DF-4868-96A8-D2656425B0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AD546-0A51-4B19-9D88-69CA1BF8236A}" type="datetimeFigureOut">
              <a:rPr lang="en-US" smtClean="0"/>
              <a:t>4/17/2010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F055D-18DF-4868-96A8-D2656425B0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1AD546-0A51-4B19-9D88-69CA1BF8236A}" type="datetimeFigureOut">
              <a:rPr lang="en-US" smtClean="0"/>
              <a:t>4/17/2010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3F055D-18DF-4868-96A8-D2656425B06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trWzDlRvv1M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hyperlink" Target="http://www.mikebaker.com/plants/Sarracenia_purpurea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17042010205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6200000">
            <a:off x="-1314450" y="1314448"/>
            <a:ext cx="6858001" cy="4229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4419600" y="152400"/>
            <a:ext cx="4419600" cy="670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1400" b="1" dirty="0" smtClean="0">
              <a:solidFill>
                <a:schemeClr val="tx2">
                  <a:lumMod val="60000"/>
                  <a:lumOff val="40000"/>
                </a:schemeClr>
              </a:solidFill>
              <a:latin typeface="Arial Narrow" pitchFamily="34" charset="0"/>
              <a:ea typeface="BatangChe" pitchFamily="49" charset="-127"/>
            </a:endParaRPr>
          </a:p>
          <a:p>
            <a:pPr algn="ctr"/>
            <a:r>
              <a:rPr lang="en-US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Narrow" pitchFamily="34" charset="0"/>
                <a:ea typeface="BatangChe" pitchFamily="49" charset="-127"/>
              </a:rPr>
              <a:t>This is a giant replica of a </a:t>
            </a:r>
            <a:r>
              <a:rPr lang="en-US" sz="16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Narrow" pitchFamily="34" charset="0"/>
                <a:ea typeface="BatangChe" pitchFamily="49" charset="-127"/>
              </a:rPr>
              <a:t>pitcher plant. </a:t>
            </a:r>
            <a:r>
              <a:rPr lang="en-US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Narrow" pitchFamily="34" charset="0"/>
                <a:ea typeface="BatangChe" pitchFamily="49" charset="-127"/>
              </a:rPr>
              <a:t>It can be found standing proudly near the entrance of the </a:t>
            </a:r>
            <a:r>
              <a:rPr lang="en-US" sz="16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Narrow" pitchFamily="34" charset="0"/>
                <a:ea typeface="BatangChe" pitchFamily="49" charset="-127"/>
              </a:rPr>
              <a:t>Berakas</a:t>
            </a:r>
            <a:r>
              <a:rPr lang="en-US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Narrow" pitchFamily="34" charset="0"/>
                <a:ea typeface="BatangChe" pitchFamily="49" charset="-127"/>
              </a:rPr>
              <a:t> Recreational Park.</a:t>
            </a:r>
          </a:p>
          <a:p>
            <a:pPr algn="ctr"/>
            <a:endParaRPr lang="en-US" sz="1600" b="1" dirty="0" smtClean="0">
              <a:solidFill>
                <a:schemeClr val="tx2">
                  <a:lumMod val="60000"/>
                  <a:lumOff val="40000"/>
                </a:schemeClr>
              </a:solidFill>
              <a:latin typeface="Arial Narrow" pitchFamily="34" charset="0"/>
              <a:ea typeface="BatangChe" pitchFamily="49" charset="-127"/>
            </a:endParaRPr>
          </a:p>
          <a:p>
            <a:endParaRPr lang="en-US" sz="2000" b="1" dirty="0">
              <a:solidFill>
                <a:schemeClr val="tx2">
                  <a:lumMod val="60000"/>
                  <a:lumOff val="40000"/>
                </a:schemeClr>
              </a:solidFill>
              <a:latin typeface="Arial Narrow" pitchFamily="34" charset="0"/>
              <a:ea typeface="BatangChe" pitchFamily="49" charset="-127"/>
            </a:endParaRPr>
          </a:p>
          <a:p>
            <a:pPr algn="ctr"/>
            <a:endParaRPr lang="en-US" sz="16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endParaRPr lang="en-US" sz="1600" dirty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endParaRPr lang="en-US" sz="16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</a:rPr>
              <a:t>Many believe that,</a:t>
            </a:r>
          </a:p>
          <a:p>
            <a:pPr algn="ctr"/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p</a:t>
            </a: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</a:rPr>
              <a:t>itcher plants are carnivorous plants whose prey-trapping mechanism features a deep cavity filled with liquid known as a pitfall trap.</a:t>
            </a:r>
          </a:p>
          <a:p>
            <a:pPr algn="ctr"/>
            <a:endParaRPr lang="en-US" sz="1600" dirty="0">
              <a:solidFill>
                <a:schemeClr val="accent2">
                  <a:lumMod val="75000"/>
                </a:schemeClr>
              </a:solidFill>
              <a:latin typeface="Arial Narrow" pitchFamily="34" charset="0"/>
              <a:ea typeface="BatangChe" pitchFamily="49" charset="-127"/>
            </a:endParaRPr>
          </a:p>
          <a:p>
            <a:pPr algn="ctr"/>
            <a:r>
              <a:rPr lang="en-US" sz="1600" dirty="0" smtClean="0">
                <a:solidFill>
                  <a:srgbClr val="00B050"/>
                </a:solidFill>
                <a:latin typeface="Arial Narrow" pitchFamily="34" charset="0"/>
                <a:ea typeface="BatangChe" pitchFamily="49" charset="-127"/>
              </a:rPr>
              <a:t>They can be found mostly in ASEAN countries.</a:t>
            </a:r>
          </a:p>
          <a:p>
            <a:pPr algn="ctr"/>
            <a:endParaRPr lang="en-US" sz="1600" dirty="0">
              <a:solidFill>
                <a:srgbClr val="00B050"/>
              </a:solidFill>
              <a:latin typeface="Arial Narrow" pitchFamily="34" charset="0"/>
              <a:ea typeface="BatangChe" pitchFamily="49" charset="-127"/>
            </a:endParaRPr>
          </a:p>
          <a:p>
            <a:pPr algn="ctr"/>
            <a:r>
              <a:rPr lang="en-US" sz="1600" dirty="0" smtClean="0">
                <a:solidFill>
                  <a:srgbClr val="00B050"/>
                </a:solidFill>
                <a:latin typeface="Arial Narrow" pitchFamily="34" charset="0"/>
                <a:ea typeface="BatangChe" pitchFamily="49" charset="-127"/>
              </a:rPr>
              <a:t>This picture can be linked to one of the Geography Lessons : ASEAN Countries [Rainforest]</a:t>
            </a:r>
          </a:p>
          <a:p>
            <a:pPr algn="ctr"/>
            <a:endParaRPr lang="en-US" sz="2000" dirty="0" smtClean="0">
              <a:solidFill>
                <a:schemeClr val="accent2">
                  <a:lumMod val="75000"/>
                </a:schemeClr>
              </a:solidFill>
              <a:latin typeface="Arial Narrow" pitchFamily="34" charset="0"/>
              <a:ea typeface="BatangChe" pitchFamily="49" charset="-127"/>
            </a:endParaRPr>
          </a:p>
          <a:p>
            <a:endParaRPr lang="en-US" sz="2000" b="1" dirty="0">
              <a:solidFill>
                <a:schemeClr val="tx2">
                  <a:lumMod val="60000"/>
                  <a:lumOff val="40000"/>
                </a:schemeClr>
              </a:solidFill>
              <a:latin typeface="Arial Narrow" pitchFamily="34" charset="0"/>
              <a:ea typeface="BatangChe" pitchFamily="49" charset="-127"/>
            </a:endParaRPr>
          </a:p>
          <a:p>
            <a:endParaRPr lang="en-US" sz="2000" b="1" dirty="0" smtClean="0">
              <a:solidFill>
                <a:schemeClr val="tx2">
                  <a:lumMod val="60000"/>
                  <a:lumOff val="40000"/>
                </a:schemeClr>
              </a:solidFill>
              <a:latin typeface="Arial Narrow" pitchFamily="34" charset="0"/>
              <a:ea typeface="BatangChe" pitchFamily="49" charset="-127"/>
            </a:endParaRPr>
          </a:p>
          <a:p>
            <a:endParaRPr lang="en-US" sz="2000" b="1" dirty="0" smtClean="0">
              <a:solidFill>
                <a:schemeClr val="tx2">
                  <a:lumMod val="60000"/>
                  <a:lumOff val="40000"/>
                </a:schemeClr>
              </a:solidFill>
              <a:latin typeface="Arial Narrow" pitchFamily="34" charset="0"/>
              <a:ea typeface="BatangChe" pitchFamily="49" charset="-127"/>
            </a:endParaRPr>
          </a:p>
          <a:p>
            <a:endParaRPr lang="en-US" sz="2000" b="1" dirty="0">
              <a:solidFill>
                <a:schemeClr val="tx2">
                  <a:lumMod val="60000"/>
                  <a:lumOff val="40000"/>
                </a:schemeClr>
              </a:solidFill>
              <a:latin typeface="Arial Narrow" pitchFamily="34" charset="0"/>
              <a:ea typeface="BatangChe" pitchFamily="49" charset="-127"/>
            </a:endParaRPr>
          </a:p>
          <a:p>
            <a:endParaRPr lang="en-US" sz="2000" b="1" dirty="0" smtClean="0">
              <a:solidFill>
                <a:schemeClr val="tx2">
                  <a:lumMod val="60000"/>
                  <a:lumOff val="40000"/>
                </a:schemeClr>
              </a:solidFill>
              <a:latin typeface="Arial Narrow" pitchFamily="34" charset="0"/>
              <a:ea typeface="BatangChe" pitchFamily="49" charset="-127"/>
            </a:endParaRPr>
          </a:p>
          <a:p>
            <a:endParaRPr lang="en-US" sz="2000" b="1" dirty="0" smtClean="0">
              <a:solidFill>
                <a:schemeClr val="tx2">
                  <a:lumMod val="60000"/>
                  <a:lumOff val="40000"/>
                </a:schemeClr>
              </a:solidFill>
              <a:latin typeface="Arial Narrow" pitchFamily="34" charset="0"/>
              <a:ea typeface="BatangChe" pitchFamily="49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00600" y="4659630"/>
            <a:ext cx="426720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sz="1200" dirty="0" smtClean="0"/>
              <a:t>Link:</a:t>
            </a:r>
          </a:p>
          <a:p>
            <a:r>
              <a:rPr lang="en-US" sz="1200" dirty="0" smtClean="0">
                <a:hlinkClick r:id="rId3"/>
              </a:rPr>
              <a:t>http://www.youtube.com/watch?v=trWzDlRvv1M</a:t>
            </a:r>
            <a:endParaRPr lang="en-US" sz="1200" dirty="0" smtClean="0"/>
          </a:p>
          <a:p>
            <a:r>
              <a:rPr lang="en-US" sz="1200" dirty="0" smtClean="0">
                <a:hlinkClick r:id="rId4"/>
              </a:rPr>
              <a:t>http://www.mikebaker.com/plants/Sarracenia_purpurea.html</a:t>
            </a:r>
            <a:endParaRPr lang="en-US" sz="1200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1200" i="1" dirty="0" smtClean="0"/>
              <a:t>by </a:t>
            </a:r>
            <a:r>
              <a:rPr lang="en-US" sz="1200" i="1" dirty="0" err="1" smtClean="0"/>
              <a:t>Yahuda</a:t>
            </a:r>
            <a:r>
              <a:rPr lang="en-US" sz="1200" i="1" dirty="0" smtClean="0"/>
              <a:t>[08b1069]</a:t>
            </a:r>
          </a:p>
          <a:p>
            <a:r>
              <a:rPr lang="en-US" sz="1200" i="1" dirty="0" smtClean="0"/>
              <a:t>April 2010.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2400" y="6096000"/>
            <a:ext cx="396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Arial Black" pitchFamily="34" charset="0"/>
              </a:rPr>
              <a:t> </a:t>
            </a:r>
            <a:r>
              <a:rPr lang="en-US" sz="1600" b="1" dirty="0" smtClean="0">
                <a:solidFill>
                  <a:schemeClr val="bg1"/>
                </a:solidFill>
                <a:latin typeface="Arial Black" pitchFamily="34" charset="0"/>
              </a:rPr>
              <a:t>A Giant Replica of </a:t>
            </a:r>
            <a:r>
              <a:rPr lang="en-US" sz="1600" b="1" i="1" dirty="0" smtClean="0">
                <a:solidFill>
                  <a:schemeClr val="bg1"/>
                </a:solidFill>
                <a:latin typeface="Arial Black" pitchFamily="34" charset="0"/>
              </a:rPr>
              <a:t>Pitcher  Plant</a:t>
            </a:r>
            <a:endParaRPr lang="en-US" sz="1600" b="1" i="1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10" name="Picture 9" descr="ant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422054" y="1219200"/>
            <a:ext cx="569546" cy="50482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572000" y="1447800"/>
            <a:ext cx="411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F0000"/>
                </a:solidFill>
              </a:rPr>
              <a:t>Why do you think the government has built the pitcher plants there? </a:t>
            </a:r>
            <a:endParaRPr lang="en-US" sz="1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110</Words>
  <Application>Microsoft Office PowerPoint</Application>
  <PresentationFormat>On-screen Show (4:3)</PresentationFormat>
  <Paragraphs>28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Owner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Owner</dc:creator>
  <cp:lastModifiedBy>Owner</cp:lastModifiedBy>
  <cp:revision>8</cp:revision>
  <dcterms:created xsi:type="dcterms:W3CDTF">2010-04-17T14:14:47Z</dcterms:created>
  <dcterms:modified xsi:type="dcterms:W3CDTF">2010-04-17T15:15:45Z</dcterms:modified>
</cp:coreProperties>
</file>